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63" r:id="rId3"/>
    <p:sldId id="297" r:id="rId4"/>
    <p:sldId id="288" r:id="rId5"/>
    <p:sldId id="305" r:id="rId6"/>
    <p:sldId id="310" r:id="rId7"/>
    <p:sldId id="307" r:id="rId8"/>
    <p:sldId id="308" r:id="rId9"/>
    <p:sldId id="309" r:id="rId10"/>
  </p:sldIdLst>
  <p:sldSz cx="12192000" cy="6858000"/>
  <p:notesSz cx="6858000" cy="9144000"/>
  <p:embeddedFontLst>
    <p:embeddedFont>
      <p:font typeface=".VnAvant" panose="020B7200000000000000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CA9CEE-3128-427E-830E-23B3557E0443}" v="34" dt="2023-04-17T08:46:06.1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74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thingalechi@gmail.com" userId="9048427ce8907bfc" providerId="LiveId" clId="{12CA9CEE-3128-427E-830E-23B3557E0443}"/>
    <pc:docChg chg="custSel addSld delSld modSld sldOrd">
      <pc:chgData name="phamthingalechi@gmail.com" userId="9048427ce8907bfc" providerId="LiveId" clId="{12CA9CEE-3128-427E-830E-23B3557E0443}" dt="2023-04-17T08:46:38.688" v="295"/>
      <pc:docMkLst>
        <pc:docMk/>
      </pc:docMkLst>
      <pc:sldChg chg="modSp">
        <pc:chgData name="phamthingalechi@gmail.com" userId="9048427ce8907bfc" providerId="LiveId" clId="{12CA9CEE-3128-427E-830E-23B3557E0443}" dt="2023-04-13T01:00:04.475" v="7" actId="20577"/>
        <pc:sldMkLst>
          <pc:docMk/>
          <pc:sldMk cId="857023796" sldId="261"/>
        </pc:sldMkLst>
        <pc:spChg chg="mod">
          <ac:chgData name="phamthingalechi@gmail.com" userId="9048427ce8907bfc" providerId="LiveId" clId="{12CA9CEE-3128-427E-830E-23B3557E0443}" dt="2023-04-13T01:00:04.475" v="7" actId="20577"/>
          <ac:spMkLst>
            <pc:docMk/>
            <pc:sldMk cId="857023796" sldId="261"/>
            <ac:spMk id="2" creationId="{00000000-0000-0000-0000-000000000000}"/>
          </ac:spMkLst>
        </pc:spChg>
      </pc:sldChg>
      <pc:sldChg chg="modSp mod">
        <pc:chgData name="phamthingalechi@gmail.com" userId="9048427ce8907bfc" providerId="LiveId" clId="{12CA9CEE-3128-427E-830E-23B3557E0443}" dt="2023-04-13T01:00:31.925" v="15" actId="20577"/>
        <pc:sldMkLst>
          <pc:docMk/>
          <pc:sldMk cId="1662770421" sldId="263"/>
        </pc:sldMkLst>
        <pc:spChg chg="mod">
          <ac:chgData name="phamthingalechi@gmail.com" userId="9048427ce8907bfc" providerId="LiveId" clId="{12CA9CEE-3128-427E-830E-23B3557E0443}" dt="2023-04-13T01:00:31.925" v="15" actId="20577"/>
          <ac:spMkLst>
            <pc:docMk/>
            <pc:sldMk cId="1662770421" sldId="263"/>
            <ac:spMk id="3" creationId="{2029795F-4A7E-4996-850E-AF95BB1A2258}"/>
          </ac:spMkLst>
        </pc:spChg>
      </pc:sldChg>
      <pc:sldChg chg="addSp delSp modSp mod delAnim">
        <pc:chgData name="phamthingalechi@gmail.com" userId="9048427ce8907bfc" providerId="LiveId" clId="{12CA9CEE-3128-427E-830E-23B3557E0443}" dt="2023-04-13T01:05:31.760" v="53" actId="20577"/>
        <pc:sldMkLst>
          <pc:docMk/>
          <pc:sldMk cId="2304820753" sldId="288"/>
        </pc:sldMkLst>
        <pc:spChg chg="mod">
          <ac:chgData name="phamthingalechi@gmail.com" userId="9048427ce8907bfc" providerId="LiveId" clId="{12CA9CEE-3128-427E-830E-23B3557E0443}" dt="2023-04-13T01:04:50.471" v="42" actId="20577"/>
          <ac:spMkLst>
            <pc:docMk/>
            <pc:sldMk cId="2304820753" sldId="288"/>
            <ac:spMk id="7" creationId="{34A7B078-D904-4E62-93B2-CB04D3D94CFA}"/>
          </ac:spMkLst>
        </pc:spChg>
        <pc:spChg chg="mod">
          <ac:chgData name="phamthingalechi@gmail.com" userId="9048427ce8907bfc" providerId="LiveId" clId="{12CA9CEE-3128-427E-830E-23B3557E0443}" dt="2023-04-13T01:05:31.760" v="53" actId="20577"/>
          <ac:spMkLst>
            <pc:docMk/>
            <pc:sldMk cId="2304820753" sldId="288"/>
            <ac:spMk id="8" creationId="{C897D69B-175B-447A-935D-EBB20A7EB144}"/>
          </ac:spMkLst>
        </pc:spChg>
        <pc:picChg chg="add mod">
          <ac:chgData name="phamthingalechi@gmail.com" userId="9048427ce8907bfc" providerId="LiveId" clId="{12CA9CEE-3128-427E-830E-23B3557E0443}" dt="2023-04-13T01:05:17.818" v="52" actId="14100"/>
          <ac:picMkLst>
            <pc:docMk/>
            <pc:sldMk cId="2304820753" sldId="288"/>
            <ac:picMk id="2" creationId="{29F65544-36F0-3BD9-07E3-326A8665B697}"/>
          </ac:picMkLst>
        </pc:picChg>
        <pc:picChg chg="del mod">
          <ac:chgData name="phamthingalechi@gmail.com" userId="9048427ce8907bfc" providerId="LiveId" clId="{12CA9CEE-3128-427E-830E-23B3557E0443}" dt="2023-04-13T01:04:56.498" v="46" actId="478"/>
          <ac:picMkLst>
            <pc:docMk/>
            <pc:sldMk cId="2304820753" sldId="288"/>
            <ac:picMk id="10" creationId="{08F34C67-8E77-46BF-AF81-CAC5428BEDB2}"/>
          </ac:picMkLst>
        </pc:picChg>
      </pc:sldChg>
      <pc:sldChg chg="del">
        <pc:chgData name="phamthingalechi@gmail.com" userId="9048427ce8907bfc" providerId="LiveId" clId="{12CA9CEE-3128-427E-830E-23B3557E0443}" dt="2023-04-13T01:05:52.283" v="54" actId="47"/>
        <pc:sldMkLst>
          <pc:docMk/>
          <pc:sldMk cId="412474951" sldId="289"/>
        </pc:sldMkLst>
      </pc:sldChg>
      <pc:sldChg chg="addSp delSp modSp mod delAnim modAnim">
        <pc:chgData name="phamthingalechi@gmail.com" userId="9048427ce8907bfc" providerId="LiveId" clId="{12CA9CEE-3128-427E-830E-23B3557E0443}" dt="2023-04-13T01:04:44.819" v="40" actId="1076"/>
        <pc:sldMkLst>
          <pc:docMk/>
          <pc:sldMk cId="1887102476" sldId="297"/>
        </pc:sldMkLst>
        <pc:spChg chg="mod">
          <ac:chgData name="phamthingalechi@gmail.com" userId="9048427ce8907bfc" providerId="LiveId" clId="{12CA9CEE-3128-427E-830E-23B3557E0443}" dt="2023-04-13T01:00:37.370" v="17" actId="20577"/>
          <ac:spMkLst>
            <pc:docMk/>
            <pc:sldMk cId="1887102476" sldId="297"/>
            <ac:spMk id="4" creationId="{B7E5015B-64ED-4943-BCBA-2142775B8220}"/>
          </ac:spMkLst>
        </pc:spChg>
        <pc:spChg chg="mod">
          <ac:chgData name="phamthingalechi@gmail.com" userId="9048427ce8907bfc" providerId="LiveId" clId="{12CA9CEE-3128-427E-830E-23B3557E0443}" dt="2023-04-13T01:04:44.819" v="40" actId="1076"/>
          <ac:spMkLst>
            <pc:docMk/>
            <pc:sldMk cId="1887102476" sldId="297"/>
            <ac:spMk id="5" creationId="{05CA2DD8-2D3D-46FE-91E3-32B609B3776C}"/>
          </ac:spMkLst>
        </pc:spChg>
        <pc:spChg chg="mod">
          <ac:chgData name="phamthingalechi@gmail.com" userId="9048427ce8907bfc" providerId="LiveId" clId="{12CA9CEE-3128-427E-830E-23B3557E0443}" dt="2023-04-13T01:00:51.242" v="23" actId="20577"/>
          <ac:spMkLst>
            <pc:docMk/>
            <pc:sldMk cId="1887102476" sldId="297"/>
            <ac:spMk id="6" creationId="{7983B139-FF37-4F6A-83F0-77CEC15A795F}"/>
          </ac:spMkLst>
        </pc:spChg>
        <pc:picChg chg="add mod">
          <ac:chgData name="phamthingalechi@gmail.com" userId="9048427ce8907bfc" providerId="LiveId" clId="{12CA9CEE-3128-427E-830E-23B3557E0443}" dt="2023-04-13T01:04:13.162" v="38" actId="1076"/>
          <ac:picMkLst>
            <pc:docMk/>
            <pc:sldMk cId="1887102476" sldId="297"/>
            <ac:picMk id="2" creationId="{B8FD5498-0C61-AF4F-B5BA-E387B18B024A}"/>
          </ac:picMkLst>
        </pc:picChg>
        <pc:picChg chg="mod">
          <ac:chgData name="phamthingalechi@gmail.com" userId="9048427ce8907bfc" providerId="LiveId" clId="{12CA9CEE-3128-427E-830E-23B3557E0443}" dt="2023-04-13T01:01:39.292" v="32" actId="1076"/>
          <ac:picMkLst>
            <pc:docMk/>
            <pc:sldMk cId="1887102476" sldId="297"/>
            <ac:picMk id="3" creationId="{512E3E14-C3E8-4D00-B824-F38CEF207A75}"/>
          </ac:picMkLst>
        </pc:picChg>
        <pc:picChg chg="del">
          <ac:chgData name="phamthingalechi@gmail.com" userId="9048427ce8907bfc" providerId="LiveId" clId="{12CA9CEE-3128-427E-830E-23B3557E0443}" dt="2023-04-13T01:04:04.389" v="35" actId="478"/>
          <ac:picMkLst>
            <pc:docMk/>
            <pc:sldMk cId="1887102476" sldId="297"/>
            <ac:picMk id="7" creationId="{743D9C29-8C8B-4DA5-8909-D77592496B3A}"/>
          </ac:picMkLst>
        </pc:picChg>
      </pc:sldChg>
      <pc:sldChg chg="del">
        <pc:chgData name="phamthingalechi@gmail.com" userId="9048427ce8907bfc" providerId="LiveId" clId="{12CA9CEE-3128-427E-830E-23B3557E0443}" dt="2023-04-13T01:05:58.863" v="55" actId="47"/>
        <pc:sldMkLst>
          <pc:docMk/>
          <pc:sldMk cId="504604188" sldId="299"/>
        </pc:sldMkLst>
      </pc:sldChg>
      <pc:sldChg chg="del">
        <pc:chgData name="phamthingalechi@gmail.com" userId="9048427ce8907bfc" providerId="LiveId" clId="{12CA9CEE-3128-427E-830E-23B3557E0443}" dt="2023-04-13T01:06:00.746" v="56" actId="47"/>
        <pc:sldMkLst>
          <pc:docMk/>
          <pc:sldMk cId="1661309852" sldId="302"/>
        </pc:sldMkLst>
      </pc:sldChg>
      <pc:sldChg chg="del">
        <pc:chgData name="phamthingalechi@gmail.com" userId="9048427ce8907bfc" providerId="LiveId" clId="{12CA9CEE-3128-427E-830E-23B3557E0443}" dt="2023-04-13T01:06:02.309" v="57" actId="47"/>
        <pc:sldMkLst>
          <pc:docMk/>
          <pc:sldMk cId="4005385307" sldId="303"/>
        </pc:sldMkLst>
      </pc:sldChg>
      <pc:sldChg chg="modSp mod">
        <pc:chgData name="phamthingalechi@gmail.com" userId="9048427ce8907bfc" providerId="LiveId" clId="{12CA9CEE-3128-427E-830E-23B3557E0443}" dt="2023-04-13T01:08:22.854" v="144" actId="20577"/>
        <pc:sldMkLst>
          <pc:docMk/>
          <pc:sldMk cId="1846691885" sldId="307"/>
        </pc:sldMkLst>
        <pc:spChg chg="mod">
          <ac:chgData name="phamthingalechi@gmail.com" userId="9048427ce8907bfc" providerId="LiveId" clId="{12CA9CEE-3128-427E-830E-23B3557E0443}" dt="2023-04-13T01:08:22.854" v="144" actId="20577"/>
          <ac:spMkLst>
            <pc:docMk/>
            <pc:sldMk cId="1846691885" sldId="307"/>
            <ac:spMk id="4" creationId="{8C6B3973-BCBC-4838-B52B-69FB6F40154A}"/>
          </ac:spMkLst>
        </pc:spChg>
      </pc:sldChg>
      <pc:sldChg chg="modSp mod">
        <pc:chgData name="phamthingalechi@gmail.com" userId="9048427ce8907bfc" providerId="LiveId" clId="{12CA9CEE-3128-427E-830E-23B3557E0443}" dt="2023-04-13T01:06:34.807" v="73" actId="20577"/>
        <pc:sldMkLst>
          <pc:docMk/>
          <pc:sldMk cId="494238174" sldId="308"/>
        </pc:sldMkLst>
        <pc:spChg chg="mod">
          <ac:chgData name="phamthingalechi@gmail.com" userId="9048427ce8907bfc" providerId="LiveId" clId="{12CA9CEE-3128-427E-830E-23B3557E0443}" dt="2023-04-13T01:06:34.807" v="73" actId="20577"/>
          <ac:spMkLst>
            <pc:docMk/>
            <pc:sldMk cId="494238174" sldId="308"/>
            <ac:spMk id="4" creationId="{BEDD66B1-3FA2-4ECD-AA53-19ABD68BCAD1}"/>
          </ac:spMkLst>
        </pc:spChg>
      </pc:sldChg>
      <pc:sldChg chg="addSp modSp mod">
        <pc:chgData name="phamthingalechi@gmail.com" userId="9048427ce8907bfc" providerId="LiveId" clId="{12CA9CEE-3128-427E-830E-23B3557E0443}" dt="2023-04-13T01:08:10.487" v="140" actId="14100"/>
        <pc:sldMkLst>
          <pc:docMk/>
          <pc:sldMk cId="2123793276" sldId="309"/>
        </pc:sldMkLst>
        <pc:graphicFrameChg chg="add mod modGraphic">
          <ac:chgData name="phamthingalechi@gmail.com" userId="9048427ce8907bfc" providerId="LiveId" clId="{12CA9CEE-3128-427E-830E-23B3557E0443}" dt="2023-04-13T01:08:10.487" v="140" actId="14100"/>
          <ac:graphicFrameMkLst>
            <pc:docMk/>
            <pc:sldMk cId="2123793276" sldId="309"/>
            <ac:graphicFrameMk id="2" creationId="{DBF0101D-015F-58BA-91A7-F178F5E7C5BD}"/>
          </ac:graphicFrameMkLst>
        </pc:graphicFrameChg>
      </pc:sldChg>
      <pc:sldChg chg="addSp modSp new mod ord">
        <pc:chgData name="phamthingalechi@gmail.com" userId="9048427ce8907bfc" providerId="LiveId" clId="{12CA9CEE-3128-427E-830E-23B3557E0443}" dt="2023-04-17T08:46:38.688" v="295"/>
        <pc:sldMkLst>
          <pc:docMk/>
          <pc:sldMk cId="291329874" sldId="310"/>
        </pc:sldMkLst>
        <pc:spChg chg="add mod">
          <ac:chgData name="phamthingalechi@gmail.com" userId="9048427ce8907bfc" providerId="LiveId" clId="{12CA9CEE-3128-427E-830E-23B3557E0443}" dt="2023-04-17T08:46:26.201" v="293" actId="1076"/>
          <ac:spMkLst>
            <pc:docMk/>
            <pc:sldMk cId="291329874" sldId="310"/>
            <ac:spMk id="4" creationId="{00024455-982F-CB4D-C997-7B014ABF3AE3}"/>
          </ac:spMkLst>
        </pc:spChg>
        <pc:picChg chg="add mod">
          <ac:chgData name="phamthingalechi@gmail.com" userId="9048427ce8907bfc" providerId="LiveId" clId="{12CA9CEE-3128-427E-830E-23B3557E0443}" dt="2023-04-17T08:46:06.174" v="290" actId="1076"/>
          <ac:picMkLst>
            <pc:docMk/>
            <pc:sldMk cId="291329874" sldId="310"/>
            <ac:picMk id="3" creationId="{25A46C1D-E6FB-262D-B59C-B9C2B716BBD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0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4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0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8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6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2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6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2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2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8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2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1E3C8-1499-42D2-914D-B7955327605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099" name="Picture 3" descr="2008192175541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8" b="1666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HP10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7455">
            <a:off x="8915400" y="4191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HP10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7455">
            <a:off x="8686800" y="4572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HP10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7455">
            <a:off x="9112250" y="4953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 descr="Firewrk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04801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7" descr="ongm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657600"/>
            <a:ext cx="1079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5927" y="721164"/>
            <a:ext cx="9220200" cy="2427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475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 điểm 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60475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LQCC: Tập tô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r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60475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Lứa tuổi   : Mẫu giáo lớn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60475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 gian : 30-35 phút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2379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81921755411_2">
            <a:extLst>
              <a:ext uri="{FF2B5EF4-FFF2-40B4-BE49-F238E27FC236}">
                <a16:creationId xmlns:a16="http://schemas.microsoft.com/office/drawing/2014/main" id="{F2ECA97C-824F-4487-9B58-169FA1D0E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8" b="1666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29795F-4A7E-4996-850E-AF95BB1A2258}"/>
              </a:ext>
            </a:extLst>
          </p:cNvPr>
          <p:cNvSpPr txBox="1"/>
          <p:nvPr/>
        </p:nvSpPr>
        <p:spPr>
          <a:xfrm>
            <a:off x="1762539" y="450574"/>
            <a:ext cx="76931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r</a:t>
            </a:r>
          </a:p>
        </p:txBody>
      </p:sp>
    </p:spTree>
    <p:extLst>
      <p:ext uri="{BB962C8B-B14F-4D97-AF65-F5344CB8AC3E}">
        <p14:creationId xmlns:p14="http://schemas.microsoft.com/office/powerpoint/2010/main" val="166277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2E3E14-C3E8-4D00-B824-F38CEF207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887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E5015B-64ED-4943-BCBA-2142775B8220}"/>
              </a:ext>
            </a:extLst>
          </p:cNvPr>
          <p:cNvSpPr txBox="1"/>
          <p:nvPr/>
        </p:nvSpPr>
        <p:spPr>
          <a:xfrm>
            <a:off x="711764" y="1133063"/>
            <a:ext cx="2066591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</a:t>
            </a:r>
          </a:p>
          <a:p>
            <a:r>
              <a:rPr lang="en-US" sz="4800" b="1" dirty="0">
                <a:latin typeface=".VnAvant" panose="020B7200000000000000" pitchFamily="34" charset="0"/>
                <a:cs typeface="Times New Roman" panose="02020603050405020304" pitchFamily="18" charset="0"/>
              </a:rPr>
              <a:t>In </a:t>
            </a:r>
            <a:r>
              <a:rPr lang="en-US" sz="4800" b="1" dirty="0" err="1">
                <a:latin typeface=".VnAvant" panose="020B7200000000000000" pitchFamily="34" charset="0"/>
                <a:cs typeface="Times New Roman" panose="02020603050405020304" pitchFamily="18" charset="0"/>
              </a:rPr>
              <a:t>hoa</a:t>
            </a:r>
            <a:endParaRPr lang="en-US" sz="4800" b="1" dirty="0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CA2DD8-2D3D-46FE-91E3-32B609B3776C}"/>
              </a:ext>
            </a:extLst>
          </p:cNvPr>
          <p:cNvSpPr txBox="1"/>
          <p:nvPr/>
        </p:nvSpPr>
        <p:spPr>
          <a:xfrm>
            <a:off x="4572185" y="2585616"/>
            <a:ext cx="304762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0" b="1" dirty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</a:t>
            </a:r>
          </a:p>
          <a:p>
            <a:r>
              <a:rPr lang="en-US" sz="4800" b="1" dirty="0">
                <a:latin typeface=".VnAvant" panose="020B7200000000000000" pitchFamily="34" charset="0"/>
                <a:cs typeface="Times New Roman" panose="02020603050405020304" pitchFamily="18" charset="0"/>
              </a:rPr>
              <a:t>In </a:t>
            </a:r>
            <a:r>
              <a:rPr lang="en-US" sz="4800" b="1" dirty="0" err="1">
                <a:latin typeface=".VnAvant" panose="020B7200000000000000" pitchFamily="34" charset="0"/>
                <a:cs typeface="Times New Roman" panose="02020603050405020304" pitchFamily="18" charset="0"/>
              </a:rPr>
              <a:t>th­ưêng</a:t>
            </a:r>
            <a:endParaRPr lang="en-US" sz="4800" b="1" dirty="0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3B139-FF37-4F6A-83F0-77CEC15A795F}"/>
              </a:ext>
            </a:extLst>
          </p:cNvPr>
          <p:cNvSpPr txBox="1"/>
          <p:nvPr/>
        </p:nvSpPr>
        <p:spPr>
          <a:xfrm>
            <a:off x="8121124" y="4893940"/>
            <a:ext cx="3663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.VnAvant" panose="020B7200000000000000" pitchFamily="34" charset="0"/>
                <a:cs typeface="Times New Roman" panose="02020603050405020304" pitchFamily="18" charset="0"/>
              </a:rPr>
              <a:t>ViÕt</a:t>
            </a:r>
            <a:r>
              <a:rPr lang="en-US" sz="4800" b="1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  <a:cs typeface="Times New Roman" panose="02020603050405020304" pitchFamily="18" charset="0"/>
              </a:rPr>
              <a:t>th­uêng</a:t>
            </a:r>
            <a:endParaRPr lang="en-US" sz="4800" b="1" dirty="0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FD5498-0C61-AF4F-B5BA-E387B18B0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282" y="2492029"/>
            <a:ext cx="1901910" cy="1873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10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E659F6-4BB5-4989-A9AE-AAD592743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2836" cy="70037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A7B078-D904-4E62-93B2-CB04D3D94CFA}"/>
              </a:ext>
            </a:extLst>
          </p:cNvPr>
          <p:cNvSpPr txBox="1"/>
          <p:nvPr/>
        </p:nvSpPr>
        <p:spPr>
          <a:xfrm>
            <a:off x="711764" y="1133063"/>
            <a:ext cx="2648482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r</a:t>
            </a:r>
          </a:p>
          <a:p>
            <a:r>
              <a:rPr lang="en-US" sz="4800" b="1" dirty="0">
                <a:latin typeface=".VnAvant" panose="020B7200000000000000" pitchFamily="34" charset="0"/>
                <a:cs typeface="Times New Roman" panose="02020603050405020304" pitchFamily="18" charset="0"/>
              </a:rPr>
              <a:t>In </a:t>
            </a:r>
            <a:r>
              <a:rPr lang="en-US" sz="4800" b="1" dirty="0" err="1">
                <a:latin typeface=".VnAvant" panose="020B7200000000000000" pitchFamily="34" charset="0"/>
                <a:cs typeface="Times New Roman" panose="02020603050405020304" pitchFamily="18" charset="0"/>
              </a:rPr>
              <a:t>th­êng</a:t>
            </a:r>
            <a:endParaRPr lang="en-US" sz="4800" b="1" dirty="0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97D69B-175B-447A-935D-EBB20A7EB144}"/>
              </a:ext>
            </a:extLst>
          </p:cNvPr>
          <p:cNvSpPr txBox="1"/>
          <p:nvPr/>
        </p:nvSpPr>
        <p:spPr>
          <a:xfrm>
            <a:off x="4521764" y="1162785"/>
            <a:ext cx="2132315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R</a:t>
            </a:r>
          </a:p>
          <a:p>
            <a:r>
              <a:rPr lang="en-US" sz="4800" b="1" dirty="0">
                <a:latin typeface=".VnAvant" panose="020B7200000000000000" pitchFamily="34" charset="0"/>
                <a:cs typeface="Times New Roman" panose="02020603050405020304" pitchFamily="18" charset="0"/>
              </a:rPr>
              <a:t>In </a:t>
            </a:r>
            <a:r>
              <a:rPr lang="en-US" sz="4800" b="1" dirty="0" err="1">
                <a:latin typeface=".VnAvant" panose="020B7200000000000000" pitchFamily="34" charset="0"/>
                <a:cs typeface="Times New Roman" panose="02020603050405020304" pitchFamily="18" charset="0"/>
              </a:rPr>
              <a:t>hoa</a:t>
            </a:r>
            <a:endParaRPr lang="en-US" sz="4800" b="1" dirty="0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5D1799-CFAC-4852-8F8F-86DEBCCDAA7A}"/>
              </a:ext>
            </a:extLst>
          </p:cNvPr>
          <p:cNvSpPr txBox="1"/>
          <p:nvPr/>
        </p:nvSpPr>
        <p:spPr>
          <a:xfrm>
            <a:off x="8121124" y="4893940"/>
            <a:ext cx="3225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.VnAvant" panose="020B7200000000000000" pitchFamily="34" charset="0"/>
                <a:cs typeface="Times New Roman" panose="02020603050405020304" pitchFamily="18" charset="0"/>
              </a:rPr>
              <a:t>ViÕt</a:t>
            </a:r>
            <a:r>
              <a:rPr lang="en-US" sz="4800" b="1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  <a:cs typeface="Times New Roman" panose="02020603050405020304" pitchFamily="18" charset="0"/>
              </a:rPr>
              <a:t>th­êng</a:t>
            </a:r>
            <a:endParaRPr lang="en-US" sz="4800" b="1" dirty="0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F65544-36F0-3BD9-07E3-326A8665B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017" y="1835425"/>
            <a:ext cx="2858798" cy="2789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482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8A0668-7627-47E5-8E88-7F2AE999B48B}"/>
              </a:ext>
            </a:extLst>
          </p:cNvPr>
          <p:cNvSpPr txBox="1"/>
          <p:nvPr/>
        </p:nvSpPr>
        <p:spPr>
          <a:xfrm>
            <a:off x="1497882" y="0"/>
            <a:ext cx="91962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T</a:t>
            </a:r>
            <a:r>
              <a:rPr lang="vi-VN" sz="6000" b="1" dirty="0"/>
              <a:t>ư</a:t>
            </a:r>
            <a:r>
              <a:rPr lang="en-US" sz="6000" b="1" dirty="0"/>
              <a:t> </a:t>
            </a:r>
            <a:r>
              <a:rPr lang="en-US" sz="6000" b="1" dirty="0" err="1"/>
              <a:t>thế</a:t>
            </a:r>
            <a:r>
              <a:rPr lang="en-US" sz="6000" b="1" dirty="0"/>
              <a:t> </a:t>
            </a:r>
            <a:r>
              <a:rPr lang="en-US" sz="6000" b="1" dirty="0" err="1"/>
              <a:t>ngồi</a:t>
            </a:r>
            <a:r>
              <a:rPr lang="en-US" sz="6000" b="1" dirty="0"/>
              <a:t> </a:t>
            </a:r>
            <a:r>
              <a:rPr lang="en-US" sz="6000" b="1" dirty="0" err="1"/>
              <a:t>và</a:t>
            </a:r>
            <a:r>
              <a:rPr lang="en-US" sz="6000" b="1" dirty="0"/>
              <a:t> </a:t>
            </a:r>
            <a:r>
              <a:rPr lang="en-US" sz="6000" b="1" dirty="0" err="1"/>
              <a:t>cách</a:t>
            </a:r>
            <a:r>
              <a:rPr lang="en-US" sz="6000" b="1" dirty="0"/>
              <a:t> </a:t>
            </a:r>
            <a:r>
              <a:rPr lang="en-US" sz="6000" b="1" dirty="0" err="1"/>
              <a:t>cầm</a:t>
            </a:r>
            <a:r>
              <a:rPr lang="en-US" sz="6000" b="1" dirty="0"/>
              <a:t> </a:t>
            </a:r>
            <a:r>
              <a:rPr lang="en-US" sz="6000" b="1" dirty="0" err="1"/>
              <a:t>bút</a:t>
            </a:r>
            <a:endParaRPr lang="en-US" sz="6000" b="1" dirty="0"/>
          </a:p>
        </p:txBody>
      </p:sp>
      <p:pic>
        <p:nvPicPr>
          <p:cNvPr id="4" name="Hướng dẫn tư thế ngồi và cách cầm bút đúng cách cho trẻ 00_00_33-00_01_18">
            <a:hlinkClick r:id="" action="ppaction://media"/>
            <a:extLst>
              <a:ext uri="{FF2B5EF4-FFF2-40B4-BE49-F238E27FC236}">
                <a16:creationId xmlns:a16="http://schemas.microsoft.com/office/drawing/2014/main" id="{4A2B605C-6127-4070-821B-9B000C86A5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142999"/>
            <a:ext cx="12192000" cy="536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5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1425-06B1-13BE-568D-3689AF2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20081921755411_2">
            <a:extLst>
              <a:ext uri="{FF2B5EF4-FFF2-40B4-BE49-F238E27FC236}">
                <a16:creationId xmlns:a16="http://schemas.microsoft.com/office/drawing/2014/main" id="{25A46C1D-E6FB-262D-B59C-B9C2B716B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8" b="16667"/>
          <a:stretch>
            <a:fillRect/>
          </a:stretch>
        </p:blipFill>
        <p:spPr bwMode="auto">
          <a:xfrm>
            <a:off x="0" y="7288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024455-982F-CB4D-C997-7B014ABF3AE3}"/>
              </a:ext>
            </a:extLst>
          </p:cNvPr>
          <p:cNvSpPr txBox="1"/>
          <p:nvPr/>
        </p:nvSpPr>
        <p:spPr>
          <a:xfrm>
            <a:off x="5088834" y="1896787"/>
            <a:ext cx="35913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v-r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9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34A4CE-7E95-40BE-AC5C-9547B2731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3" y="0"/>
            <a:ext cx="1204477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6B3973-BCBC-4838-B52B-69FB6F40154A}"/>
              </a:ext>
            </a:extLst>
          </p:cNvPr>
          <p:cNvSpPr/>
          <p:nvPr/>
        </p:nvSpPr>
        <p:spPr>
          <a:xfrm>
            <a:off x="924456" y="1497421"/>
            <a:ext cx="6699270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r>
              <a:rPr lang="en-US" sz="6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46691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1A3B61-E21A-48F4-946D-FFD17F1BC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1" y="0"/>
            <a:ext cx="1204569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DD66B1-3FA2-4ECD-AA53-19ABD68BCAD1}"/>
              </a:ext>
            </a:extLst>
          </p:cNvPr>
          <p:cNvSpPr txBox="1"/>
          <p:nvPr/>
        </p:nvSpPr>
        <p:spPr>
          <a:xfrm>
            <a:off x="1076457" y="1056613"/>
            <a:ext cx="85459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r</a:t>
            </a:r>
          </a:p>
        </p:txBody>
      </p:sp>
    </p:spTree>
    <p:extLst>
      <p:ext uri="{BB962C8B-B14F-4D97-AF65-F5344CB8AC3E}">
        <p14:creationId xmlns:p14="http://schemas.microsoft.com/office/powerpoint/2010/main" val="494238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ướng dẫn trẻ tập tô chữ cái B, D, Đ - Nguyễn Thị Hội 00_00_55-00_03_17">
            <a:hlinkClick r:id="" action="ppaction://media"/>
            <a:extLst>
              <a:ext uri="{FF2B5EF4-FFF2-40B4-BE49-F238E27FC236}">
                <a16:creationId xmlns:a16="http://schemas.microsoft.com/office/drawing/2014/main" id="{EEAD71A7-D3BD-4724-A5D4-DAC7596EBA6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677"/>
            <a:ext cx="12192000" cy="6855323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BF0101D-015F-58BA-91A7-F178F5E7C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976222"/>
              </p:ext>
            </p:extLst>
          </p:nvPr>
        </p:nvGraphicFramePr>
        <p:xfrm>
          <a:off x="2171700" y="1479550"/>
          <a:ext cx="918845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8450">
                  <a:extLst>
                    <a:ext uri="{9D8B030D-6E8A-4147-A177-3AD203B41FA5}">
                      <a16:colId xmlns:a16="http://schemas.microsoft.com/office/drawing/2014/main" val="581526335"/>
                    </a:ext>
                  </a:extLst>
                </a:gridCol>
              </a:tblGrid>
              <a:tr h="1581150">
                <a:tc>
                  <a:txBody>
                    <a:bodyPr/>
                    <a:lstStyle/>
                    <a:p>
                      <a:r>
                        <a:rPr lang="en-US" sz="6000" dirty="0" err="1"/>
                        <a:t>Trẻ</a:t>
                      </a:r>
                      <a:r>
                        <a:rPr lang="en-US" sz="6000" dirty="0"/>
                        <a:t> </a:t>
                      </a:r>
                      <a:r>
                        <a:rPr lang="en-US" sz="6000" dirty="0" err="1"/>
                        <a:t>tô</a:t>
                      </a:r>
                      <a:r>
                        <a:rPr lang="en-US" sz="6000" dirty="0"/>
                        <a:t> </a:t>
                      </a:r>
                      <a:r>
                        <a:rPr lang="en-US" sz="6000" dirty="0" err="1"/>
                        <a:t>chữ</a:t>
                      </a:r>
                      <a:r>
                        <a:rPr lang="en-US" sz="6000" dirty="0"/>
                        <a:t> v r </a:t>
                      </a:r>
                      <a:r>
                        <a:rPr lang="en-US" sz="6000" dirty="0" err="1"/>
                        <a:t>theo</a:t>
                      </a:r>
                      <a:r>
                        <a:rPr lang="en-US" sz="6000" dirty="0"/>
                        <a:t> </a:t>
                      </a:r>
                      <a:r>
                        <a:rPr lang="en-US" sz="6000" dirty="0" err="1"/>
                        <a:t>nét</a:t>
                      </a:r>
                      <a:r>
                        <a:rPr lang="en-US" sz="6000" dirty="0"/>
                        <a:t> </a:t>
                      </a:r>
                      <a:r>
                        <a:rPr lang="en-US" sz="6000" dirty="0" err="1"/>
                        <a:t>chấm</a:t>
                      </a:r>
                      <a:r>
                        <a:rPr lang="en-US" sz="6000" dirty="0"/>
                        <a:t> </a:t>
                      </a:r>
                      <a:r>
                        <a:rPr lang="en-US" sz="6000" dirty="0" err="1"/>
                        <a:t>mờ</a:t>
                      </a:r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530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79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108</Words>
  <Application>Microsoft Office PowerPoint</Application>
  <PresentationFormat>Widescreen</PresentationFormat>
  <Paragraphs>22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Calibri Light</vt:lpstr>
      <vt:lpstr>Arial</vt:lpstr>
      <vt:lpstr>.VnAvant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phamthingalechi@gmail.com</cp:lastModifiedBy>
  <cp:revision>33</cp:revision>
  <dcterms:created xsi:type="dcterms:W3CDTF">2022-09-21T13:28:55Z</dcterms:created>
  <dcterms:modified xsi:type="dcterms:W3CDTF">2023-04-17T08:46:40Z</dcterms:modified>
</cp:coreProperties>
</file>